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8" r:id="rId81"/>
    <p:sldId id="3741" r:id="rId82"/>
    <p:sldId id="3647" r:id="rId83"/>
    <p:sldId id="3631" r:id="rId84"/>
    <p:sldId id="3628" r:id="rId85"/>
    <p:sldId id="3717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94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04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1430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1430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2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s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blipFill>
                <a:blip r:embed="rId2"/>
                <a:stretch>
                  <a:fillRect l="-1649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b="-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606" t="-1289" r="-1606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75833</TotalTime>
  <Words>9218</Words>
  <Application>Microsoft Macintosh PowerPoint</Application>
  <PresentationFormat>Letter Paper (8.5x11 in)</PresentationFormat>
  <Paragraphs>1224</Paragraphs>
  <Slides>85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4764</cp:revision>
  <cp:lastPrinted>2025-07-27T01:50:55Z</cp:lastPrinted>
  <dcterms:created xsi:type="dcterms:W3CDTF">2013-04-22T16:10:14Z</dcterms:created>
  <dcterms:modified xsi:type="dcterms:W3CDTF">2025-08-03T04:27:54Z</dcterms:modified>
</cp:coreProperties>
</file>